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5/22/2020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773977010"/>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Footwork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Anywhere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FAEDC51-4CE7-46EE-A8E5-E201219AF1BE}"/>
              </a:ext>
            </a:extLst>
          </p:cNvPr>
          <p:cNvPicPr>
            <a:picLocks noChangeAspect="1"/>
          </p:cNvPicPr>
          <p:nvPr/>
        </p:nvPicPr>
        <p:blipFill>
          <a:blip r:embed="rId5"/>
          <a:stretch>
            <a:fillRect/>
          </a:stretch>
        </p:blipFill>
        <p:spPr>
          <a:xfrm>
            <a:off x="180474" y="3481194"/>
            <a:ext cx="7025777" cy="427458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Footwork</a:t>
            </a:r>
          </a:p>
          <a:p>
            <a:pPr algn="ctr"/>
            <a:r>
              <a:rPr lang="en-US" b="1" dirty="0"/>
              <a:t>Written Stage Briefing</a:t>
            </a:r>
          </a:p>
          <a:p>
            <a:r>
              <a:rPr lang="en-US" dirty="0"/>
              <a:t>Footwork is a 26 round, 130 point, Comstock field course. There are twelve USPSA targets and two colt poppers. The best two hits on paper will score, and steel must fall to score. The start signal is audible.</a:t>
            </a:r>
          </a:p>
          <a:p>
            <a:endParaRPr lang="en-US" dirty="0"/>
          </a:p>
          <a:p>
            <a:r>
              <a:rPr lang="en-US" dirty="0"/>
              <a:t>The swinger is activated by either colt popper. Please check the activator prior to walkthrough and set it the same way every time.</a:t>
            </a:r>
          </a:p>
          <a:p>
            <a:endParaRPr lang="en-US" dirty="0"/>
          </a:p>
          <a:p>
            <a:r>
              <a:rPr lang="en-US" dirty="0"/>
              <a:t>Handgun start position is anywhere inside the shooting area, wrists below belt. Handgun is loaded and holstered.</a:t>
            </a:r>
          </a:p>
          <a:p>
            <a:endParaRPr lang="en-US" dirty="0"/>
          </a:p>
          <a:p>
            <a:r>
              <a:rPr lang="en-US" dirty="0"/>
              <a:t>PCC start position is anywhere inside the shooting area. Loaded carbine is held with both hands, stock on belt,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210</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2020-05-22T15:04:58Z</dcterms:modified>
  <cp:category>Shooting</cp:category>
</cp:coreProperties>
</file>

<file path=docProps/thumbnail.jpeg>
</file>